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8" r:id="rId3"/>
    <p:sldId id="264" r:id="rId4"/>
    <p:sldId id="265" r:id="rId5"/>
    <p:sldId id="260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1500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776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2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1583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4760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7750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5414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8613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11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609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731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730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868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56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64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35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94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6772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4" y="375138"/>
            <a:ext cx="8358553" cy="1910862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атиноамериканские танцы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685800" y="3001108"/>
            <a:ext cx="6164653" cy="2590801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   Самба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pic>
        <p:nvPicPr>
          <p:cNvPr id="3074" name="Picture 2" descr="C:\Users\User\Desktop\Carnival_Reut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5664" y="2286000"/>
            <a:ext cx="4366212" cy="35755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3555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5801" y="199292"/>
            <a:ext cx="10131425" cy="157089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Происхождение танца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398585" y="2215662"/>
            <a:ext cx="5779477" cy="3575537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Это карнавальный бразильский танец, представленный в 1917 году.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98677" y="1934308"/>
            <a:ext cx="4294250" cy="37865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1300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50277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Стиль танца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5801" y="1793631"/>
            <a:ext cx="5492261" cy="3411415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Парный танец,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латино-американский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с африканскими ритмами.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630b1b9115a69a70e38cbb5fb7d1240b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15200" y="1676402"/>
            <a:ext cx="4508435" cy="37982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04800"/>
            <a:ext cx="10131425" cy="123092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Стиль музыки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5801" y="1910862"/>
            <a:ext cx="5996353" cy="4630615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Латиноамериканская музыка с высоким темпом, исполняемая большим количеством ударных инструментов.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33192" y="1664676"/>
            <a:ext cx="3568562" cy="42906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38" y="281355"/>
            <a:ext cx="9226062" cy="623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2432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" t="13091" r="-1091" b="1454"/>
          <a:stretch/>
        </p:blipFill>
        <p:spPr>
          <a:xfrm>
            <a:off x="1465384" y="574431"/>
            <a:ext cx="9238119" cy="5672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189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764" y="187568"/>
            <a:ext cx="11355185" cy="1441725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всём мире Самба </a:t>
            </a:r>
            <a:r>
              <a:rPr lang="ru-RU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считается  </a:t>
            </a:r>
            <a:r>
              <a:rPr lang="ru-RU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латиноамериканским вальсом.</a:t>
            </a:r>
            <a:endParaRPr lang="ru-RU" sz="2800" b="1" i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93" y="1875692"/>
            <a:ext cx="5477391" cy="4372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909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99292"/>
            <a:ext cx="10131425" cy="1594339"/>
          </a:xfrm>
        </p:spPr>
        <p:txBody>
          <a:bodyPr/>
          <a:lstStyle/>
          <a:p>
            <a:pPr algn="ctr"/>
            <a:r>
              <a:rPr lang="ru-RU" altLang="ru-RU" b="1" i="1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 для самопроверки: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1" y="1723292"/>
            <a:ext cx="10131425" cy="477129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В какой стране появился танец Самба?</a:t>
            </a:r>
          </a:p>
          <a:p>
            <a:pPr>
              <a:lnSpc>
                <a:spcPct val="80000"/>
              </a:lnSpc>
            </a:pP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Какой стиль и ритм музыки у танца Самбы?</a:t>
            </a:r>
          </a:p>
          <a:p>
            <a:pPr>
              <a:lnSpc>
                <a:spcPct val="80000"/>
              </a:lnSpc>
            </a:pP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Сколько основных типов у танца Самбы?</a:t>
            </a:r>
          </a:p>
          <a:p>
            <a:pPr>
              <a:lnSpc>
                <a:spcPct val="80000"/>
              </a:lnSpc>
            </a:pP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Какая одежда характерна для партнёрши и партнёра для исполнения бального танца Самбы?</a:t>
            </a:r>
          </a:p>
          <a:p>
            <a:pPr>
              <a:lnSpc>
                <a:spcPct val="80000"/>
              </a:lnSpc>
            </a:pP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Танец Самба во всём мире как по – другому называется?</a:t>
            </a:r>
          </a:p>
          <a:p>
            <a:pPr>
              <a:lnSpc>
                <a:spcPct val="80000"/>
              </a:lnSpc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Небеса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227</TotalTime>
  <Words>99</Words>
  <Application>Microsoft Office PowerPoint</Application>
  <PresentationFormat>Произвольный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Небеса</vt:lpstr>
      <vt:lpstr>Латиноамериканские танцы</vt:lpstr>
      <vt:lpstr>Происхождение танца</vt:lpstr>
      <vt:lpstr>Стиль танца</vt:lpstr>
      <vt:lpstr>Стиль музыки</vt:lpstr>
      <vt:lpstr>Слайд 5</vt:lpstr>
      <vt:lpstr>Слайд 6</vt:lpstr>
      <vt:lpstr>Во всём мире Самба считается  латиноамериканским вальсом.</vt:lpstr>
      <vt:lpstr>Вопросы для самопроверки: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Латиноамериканские танцы</dc:title>
  <dc:creator>РОССИЯ</dc:creator>
  <cp:lastModifiedBy>User</cp:lastModifiedBy>
  <cp:revision>22</cp:revision>
  <dcterms:created xsi:type="dcterms:W3CDTF">2017-02-05T18:56:48Z</dcterms:created>
  <dcterms:modified xsi:type="dcterms:W3CDTF">2020-05-12T10:00:53Z</dcterms:modified>
</cp:coreProperties>
</file>